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FEEF-9EE2-48ED-847B-55B2D0D5E4E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1952A-ADFA-4193-BD77-D1D26B0F0D0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FEEF-9EE2-48ED-847B-55B2D0D5E4E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1952A-ADFA-4193-BD77-D1D26B0F0D0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FEEF-9EE2-48ED-847B-55B2D0D5E4E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1952A-ADFA-4193-BD77-D1D26B0F0D0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FEEF-9EE2-48ED-847B-55B2D0D5E4E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1952A-ADFA-4193-BD77-D1D26B0F0D0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FEEF-9EE2-48ED-847B-55B2D0D5E4E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1952A-ADFA-4193-BD77-D1D26B0F0D0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FEEF-9EE2-48ED-847B-55B2D0D5E4E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1952A-ADFA-4193-BD77-D1D26B0F0D0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FEEF-9EE2-48ED-847B-55B2D0D5E4E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1952A-ADFA-4193-BD77-D1D26B0F0D0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FEEF-9EE2-48ED-847B-55B2D0D5E4E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1952A-ADFA-4193-BD77-D1D26B0F0D0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FEEF-9EE2-48ED-847B-55B2D0D5E4E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1952A-ADFA-4193-BD77-D1D26B0F0D0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FEEF-9EE2-48ED-847B-55B2D0D5E4E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1952A-ADFA-4193-BD77-D1D26B0F0D0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FEEF-9EE2-48ED-847B-55B2D0D5E4E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1E1952A-ADFA-4193-BD77-D1D26B0F0D02}" type="slidenum">
              <a:rPr lang="pl-PL" smtClean="0"/>
              <a:t>‹#›</a:t>
            </a:fld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6EFEEF-9EE2-48ED-847B-55B2D0D5E4EA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E1952A-ADFA-4193-BD77-D1D26B0F0D02}" type="slidenum">
              <a:rPr lang="pl-PL" smtClean="0"/>
              <a:t>‹#›</a:t>
            </a:fld>
            <a:endParaRPr lang="pl-PL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55576" y="4653136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pl-PL" sz="6000" dirty="0" smtClean="0">
                <a:solidFill>
                  <a:schemeClr val="accent2">
                    <a:lumMod val="75000"/>
                  </a:schemeClr>
                </a:solidFill>
              </a:rPr>
              <a:t>PORÓWNYWANIE </a:t>
            </a:r>
            <a:r>
              <a:rPr lang="pl-PL" sz="6000" dirty="0" smtClean="0">
                <a:solidFill>
                  <a:schemeClr val="accent2">
                    <a:lumMod val="75000"/>
                  </a:schemeClr>
                </a:solidFill>
              </a:rPr>
              <a:t>LICZEBNOŚCI ZBIORÓW </a:t>
            </a:r>
            <a:r>
              <a:rPr lang="pl-PL" sz="6000" dirty="0" smtClean="0">
                <a:solidFill>
                  <a:schemeClr val="accent2">
                    <a:lumMod val="75000"/>
                  </a:schemeClr>
                </a:solidFill>
              </a:rPr>
              <a:t>ZA POMOCĄ ZNAKÓW WIĘKSZOŚCI, MNIEJSZOŚCI I RÓWNOŚCI</a:t>
            </a:r>
            <a:endParaRPr lang="pl-PL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12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3891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l-PL" sz="4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Policz elementy  po obu stronach, następnie zastanów się jaki znak powinien znaleźć się w pustym polu . </a:t>
            </a:r>
          </a:p>
          <a:p>
            <a:pPr marL="0" indent="0" algn="ctr">
              <a:buNone/>
            </a:pPr>
            <a:r>
              <a:rPr lang="pl-PL" sz="4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Masz do wyboru : &gt;, &lt; lub = </a:t>
            </a:r>
            <a:endParaRPr lang="pl-PL" sz="48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138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13709"/>
            <a:ext cx="3504174" cy="3992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rostokąt 3"/>
          <p:cNvSpPr/>
          <p:nvPr/>
        </p:nvSpPr>
        <p:spPr>
          <a:xfrm>
            <a:off x="3779912" y="2769715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500" dirty="0" smtClean="0">
                <a:solidFill>
                  <a:schemeClr val="tx1"/>
                </a:solidFill>
              </a:rPr>
              <a:t>&gt;</a:t>
            </a:r>
            <a:endParaRPr lang="pl-PL" sz="115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313709"/>
            <a:ext cx="3707904" cy="4163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iedmiokąt 4"/>
          <p:cNvSpPr/>
          <p:nvPr/>
        </p:nvSpPr>
        <p:spPr>
          <a:xfrm>
            <a:off x="1259632" y="88337"/>
            <a:ext cx="1307745" cy="1352935"/>
          </a:xfrm>
          <a:prstGeom prst="heptag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6600" b="1" dirty="0" smtClean="0">
                <a:solidFill>
                  <a:srgbClr val="FF0000"/>
                </a:solidFill>
              </a:rPr>
              <a:t>5</a:t>
            </a:r>
            <a:endParaRPr lang="pl-PL" sz="5400" b="1" dirty="0">
              <a:solidFill>
                <a:srgbClr val="FF0000"/>
              </a:solidFill>
            </a:endParaRPr>
          </a:p>
        </p:txBody>
      </p:sp>
      <p:sp>
        <p:nvSpPr>
          <p:cNvPr id="6" name="Siedmiokąt 5"/>
          <p:cNvSpPr/>
          <p:nvPr/>
        </p:nvSpPr>
        <p:spPr>
          <a:xfrm>
            <a:off x="6372200" y="27825"/>
            <a:ext cx="1307745" cy="1352935"/>
          </a:xfrm>
          <a:prstGeom prst="heptag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7200" b="1" dirty="0" smtClean="0">
                <a:solidFill>
                  <a:srgbClr val="FF0000"/>
                </a:solidFill>
              </a:rPr>
              <a:t>3</a:t>
            </a:r>
            <a:endParaRPr lang="pl-PL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87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" y="1470873"/>
            <a:ext cx="3600400" cy="3859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70873"/>
            <a:ext cx="3530586" cy="3846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rostokąt 5"/>
          <p:cNvSpPr/>
          <p:nvPr/>
        </p:nvSpPr>
        <p:spPr>
          <a:xfrm>
            <a:off x="3779912" y="2769715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500" dirty="0" smtClean="0">
                <a:solidFill>
                  <a:schemeClr val="tx1"/>
                </a:solidFill>
              </a:rPr>
              <a:t>&lt;</a:t>
            </a:r>
            <a:endParaRPr lang="pl-PL" sz="11500" dirty="0">
              <a:solidFill>
                <a:schemeClr val="tx1"/>
              </a:solidFill>
            </a:endParaRPr>
          </a:p>
        </p:txBody>
      </p:sp>
      <p:sp>
        <p:nvSpPr>
          <p:cNvPr id="5" name="Siedmiokąt 4"/>
          <p:cNvSpPr/>
          <p:nvPr/>
        </p:nvSpPr>
        <p:spPr>
          <a:xfrm>
            <a:off x="6372200" y="240736"/>
            <a:ext cx="1307745" cy="1352935"/>
          </a:xfrm>
          <a:prstGeom prst="heptag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6600" b="1" dirty="0" smtClean="0">
                <a:solidFill>
                  <a:srgbClr val="FF0000"/>
                </a:solidFill>
              </a:rPr>
              <a:t>6</a:t>
            </a:r>
            <a:endParaRPr lang="pl-PL" sz="5400" b="1" dirty="0">
              <a:solidFill>
                <a:srgbClr val="FF0000"/>
              </a:solidFill>
            </a:endParaRPr>
          </a:p>
        </p:txBody>
      </p:sp>
      <p:sp>
        <p:nvSpPr>
          <p:cNvPr id="7" name="Siedmiokąt 6"/>
          <p:cNvSpPr/>
          <p:nvPr/>
        </p:nvSpPr>
        <p:spPr>
          <a:xfrm>
            <a:off x="1412032" y="240737"/>
            <a:ext cx="1307745" cy="1352935"/>
          </a:xfrm>
          <a:prstGeom prst="heptag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6600" b="1" dirty="0" smtClean="0">
                <a:solidFill>
                  <a:srgbClr val="FF0000"/>
                </a:solidFill>
              </a:rPr>
              <a:t>5</a:t>
            </a:r>
            <a:endParaRPr lang="pl-PL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36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5" y="1234786"/>
            <a:ext cx="3629025" cy="436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813" y="1325273"/>
            <a:ext cx="3974976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rostokąt 5"/>
          <p:cNvSpPr/>
          <p:nvPr/>
        </p:nvSpPr>
        <p:spPr>
          <a:xfrm>
            <a:off x="3714653" y="2769715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500" dirty="0" smtClean="0">
                <a:solidFill>
                  <a:schemeClr val="tx1"/>
                </a:solidFill>
              </a:rPr>
              <a:t>=</a:t>
            </a:r>
            <a:endParaRPr lang="pl-PL" sz="11500" dirty="0">
              <a:solidFill>
                <a:schemeClr val="tx1"/>
              </a:solidFill>
            </a:endParaRPr>
          </a:p>
        </p:txBody>
      </p:sp>
      <p:sp>
        <p:nvSpPr>
          <p:cNvPr id="5" name="Siedmiokąt 4"/>
          <p:cNvSpPr/>
          <p:nvPr/>
        </p:nvSpPr>
        <p:spPr>
          <a:xfrm>
            <a:off x="179512" y="188640"/>
            <a:ext cx="1307745" cy="1352935"/>
          </a:xfrm>
          <a:prstGeom prst="heptag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7200" b="1" dirty="0" smtClean="0">
                <a:solidFill>
                  <a:srgbClr val="FF0000"/>
                </a:solidFill>
              </a:rPr>
              <a:t>8</a:t>
            </a:r>
            <a:endParaRPr lang="pl-PL" sz="5400" b="1" dirty="0">
              <a:solidFill>
                <a:srgbClr val="FF0000"/>
              </a:solidFill>
            </a:endParaRPr>
          </a:p>
        </p:txBody>
      </p:sp>
      <p:sp>
        <p:nvSpPr>
          <p:cNvPr id="7" name="Siedmiokąt 6"/>
          <p:cNvSpPr/>
          <p:nvPr/>
        </p:nvSpPr>
        <p:spPr>
          <a:xfrm>
            <a:off x="5004048" y="207586"/>
            <a:ext cx="1307745" cy="1352935"/>
          </a:xfrm>
          <a:prstGeom prst="heptag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7200" b="1" dirty="0" smtClean="0">
                <a:solidFill>
                  <a:srgbClr val="FF0000"/>
                </a:solidFill>
              </a:rPr>
              <a:t>8</a:t>
            </a:r>
            <a:endParaRPr lang="pl-PL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61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899236"/>
            <a:ext cx="3476625" cy="539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99236"/>
            <a:ext cx="3618904" cy="539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rostokąt 5"/>
          <p:cNvSpPr/>
          <p:nvPr/>
        </p:nvSpPr>
        <p:spPr>
          <a:xfrm>
            <a:off x="4006877" y="2782375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500" dirty="0" smtClean="0">
                <a:solidFill>
                  <a:schemeClr val="tx1"/>
                </a:solidFill>
              </a:rPr>
              <a:t>&lt;</a:t>
            </a:r>
            <a:endParaRPr lang="pl-PL" sz="11500" dirty="0">
              <a:solidFill>
                <a:schemeClr val="tx1"/>
              </a:solidFill>
            </a:endParaRPr>
          </a:p>
        </p:txBody>
      </p:sp>
      <p:sp>
        <p:nvSpPr>
          <p:cNvPr id="5" name="Siedmiokąt 4"/>
          <p:cNvSpPr/>
          <p:nvPr/>
        </p:nvSpPr>
        <p:spPr>
          <a:xfrm>
            <a:off x="179512" y="-56591"/>
            <a:ext cx="1307745" cy="1352935"/>
          </a:xfrm>
          <a:prstGeom prst="heptag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7200" b="1" dirty="0" smtClean="0">
                <a:solidFill>
                  <a:srgbClr val="FF0000"/>
                </a:solidFill>
              </a:rPr>
              <a:t>11</a:t>
            </a:r>
            <a:endParaRPr lang="pl-PL" sz="5400" b="1" dirty="0">
              <a:solidFill>
                <a:srgbClr val="FF0000"/>
              </a:solidFill>
            </a:endParaRPr>
          </a:p>
        </p:txBody>
      </p:sp>
      <p:sp>
        <p:nvSpPr>
          <p:cNvPr id="7" name="Siedmiokąt 6"/>
          <p:cNvSpPr/>
          <p:nvPr/>
        </p:nvSpPr>
        <p:spPr>
          <a:xfrm>
            <a:off x="5220072" y="-56592"/>
            <a:ext cx="1307745" cy="1352935"/>
          </a:xfrm>
          <a:prstGeom prst="heptag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7200" b="1" dirty="0" smtClean="0">
                <a:solidFill>
                  <a:srgbClr val="FF0000"/>
                </a:solidFill>
              </a:rPr>
              <a:t>13</a:t>
            </a:r>
            <a:endParaRPr lang="pl-PL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700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980728"/>
            <a:ext cx="3629025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959702"/>
            <a:ext cx="3652165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rostokąt 6"/>
          <p:cNvSpPr/>
          <p:nvPr/>
        </p:nvSpPr>
        <p:spPr>
          <a:xfrm>
            <a:off x="3779912" y="2769715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1500" dirty="0" smtClean="0">
                <a:solidFill>
                  <a:schemeClr val="tx1"/>
                </a:solidFill>
              </a:rPr>
              <a:t>&gt;</a:t>
            </a:r>
            <a:endParaRPr lang="pl-PL" sz="11500" dirty="0">
              <a:solidFill>
                <a:schemeClr val="tx1"/>
              </a:solidFill>
            </a:endParaRPr>
          </a:p>
        </p:txBody>
      </p:sp>
      <p:sp>
        <p:nvSpPr>
          <p:cNvPr id="5" name="Siedmiokąt 4"/>
          <p:cNvSpPr/>
          <p:nvPr/>
        </p:nvSpPr>
        <p:spPr>
          <a:xfrm>
            <a:off x="-13379" y="188640"/>
            <a:ext cx="1307745" cy="1352935"/>
          </a:xfrm>
          <a:prstGeom prst="heptag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6600" b="1" dirty="0">
                <a:solidFill>
                  <a:srgbClr val="FF0000"/>
                </a:solidFill>
                <a:latin typeface="+mj-lt"/>
              </a:rPr>
              <a:t>1</a:t>
            </a:r>
            <a:r>
              <a:rPr lang="pl-PL" sz="6600" b="1" dirty="0" smtClean="0">
                <a:solidFill>
                  <a:srgbClr val="FF0000"/>
                </a:solidFill>
                <a:latin typeface="+mj-lt"/>
              </a:rPr>
              <a:t>8</a:t>
            </a:r>
            <a:endParaRPr lang="pl-PL" sz="5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" name="Siedmiokąt 5"/>
          <p:cNvSpPr/>
          <p:nvPr/>
        </p:nvSpPr>
        <p:spPr>
          <a:xfrm>
            <a:off x="4589332" y="40789"/>
            <a:ext cx="1307745" cy="1352935"/>
          </a:xfrm>
          <a:prstGeom prst="heptag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6600" b="1" dirty="0" smtClean="0">
                <a:solidFill>
                  <a:srgbClr val="FF0000"/>
                </a:solidFill>
                <a:latin typeface="+mj-lt"/>
              </a:rPr>
              <a:t>17</a:t>
            </a:r>
            <a:endParaRPr lang="pl-PL" sz="54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3129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Bogaty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</TotalTime>
  <Words>52</Words>
  <Application>Microsoft Office PowerPoint</Application>
  <PresentationFormat>Pokaz na ekranie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8" baseType="lpstr">
      <vt:lpstr>Przepływ</vt:lpstr>
      <vt:lpstr>PORÓWNYWANIE LICZEBNOŚCI ZBIORÓW ZA POMOCĄ ZNAKÓW WIĘKSZOŚCI, MNIEJSZOŚCI I RÓWNOŚCI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PORÓWNYWANIE LICZEBNOŚCI ZA POMOCĄ ZNAKÓW WIĘKSZOŚCI, MNIEJSZOŚCI I RÓWNOŚCI</dc:title>
  <dc:creator>Asia</dc:creator>
  <cp:lastModifiedBy>Asia</cp:lastModifiedBy>
  <cp:revision>7</cp:revision>
  <dcterms:created xsi:type="dcterms:W3CDTF">2014-09-17T21:00:54Z</dcterms:created>
  <dcterms:modified xsi:type="dcterms:W3CDTF">2014-09-19T13:22:43Z</dcterms:modified>
</cp:coreProperties>
</file>